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0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CE975-4424-461F-A3C5-352F79F8F45B}" v="24" dt="2025-04-03T12:33:45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am khushi kumari" userId="b0ddbb90cd95c874" providerId="LiveId" clId="{74593B6E-8409-41D4-8633-3638C435FC38}"/>
    <pc:docChg chg="custSel modSld sldOrd">
      <pc:chgData name="kanam khushi kumari" userId="b0ddbb90cd95c874" providerId="LiveId" clId="{74593B6E-8409-41D4-8633-3638C435FC38}" dt="2025-04-03T14:20:55.271" v="51"/>
      <pc:docMkLst>
        <pc:docMk/>
      </pc:docMkLst>
      <pc:sldChg chg="delSp mod delAnim">
        <pc:chgData name="kanam khushi kumari" userId="b0ddbb90cd95c874" providerId="LiveId" clId="{74593B6E-8409-41D4-8633-3638C435FC38}" dt="2025-04-03T14:18:48.032" v="1" actId="478"/>
        <pc:sldMkLst>
          <pc:docMk/>
          <pc:sldMk cId="1278330762" sldId="256"/>
        </pc:sldMkLst>
        <pc:picChg chg="del">
          <ac:chgData name="kanam khushi kumari" userId="b0ddbb90cd95c874" providerId="LiveId" clId="{74593B6E-8409-41D4-8633-3638C435FC38}" dt="2025-04-03T14:18:48.032" v="1" actId="478"/>
          <ac:picMkLst>
            <pc:docMk/>
            <pc:sldMk cId="1278330762" sldId="256"/>
            <ac:picMk id="5" creationId="{02D209E1-C528-FF62-BC16-27014DB1E764}"/>
          </ac:picMkLst>
        </pc:picChg>
      </pc:sldChg>
      <pc:sldChg chg="delSp mod delAnim">
        <pc:chgData name="kanam khushi kumari" userId="b0ddbb90cd95c874" providerId="LiveId" clId="{74593B6E-8409-41D4-8633-3638C435FC38}" dt="2025-04-03T14:18:51.095" v="2" actId="478"/>
        <pc:sldMkLst>
          <pc:docMk/>
          <pc:sldMk cId="431981857" sldId="257"/>
        </pc:sldMkLst>
        <pc:picChg chg="del">
          <ac:chgData name="kanam khushi kumari" userId="b0ddbb90cd95c874" providerId="LiveId" clId="{74593B6E-8409-41D4-8633-3638C435FC38}" dt="2025-04-03T14:18:51.095" v="2" actId="478"/>
          <ac:picMkLst>
            <pc:docMk/>
            <pc:sldMk cId="431981857" sldId="257"/>
            <ac:picMk id="7" creationId="{73246E72-1466-B198-AAF8-184B25D60444}"/>
          </ac:picMkLst>
        </pc:picChg>
      </pc:sldChg>
      <pc:sldChg chg="delSp mod delAnim">
        <pc:chgData name="kanam khushi kumari" userId="b0ddbb90cd95c874" providerId="LiveId" clId="{74593B6E-8409-41D4-8633-3638C435FC38}" dt="2025-04-03T14:18:54.372" v="3" actId="478"/>
        <pc:sldMkLst>
          <pc:docMk/>
          <pc:sldMk cId="3282435479" sldId="258"/>
        </pc:sldMkLst>
        <pc:picChg chg="del">
          <ac:chgData name="kanam khushi kumari" userId="b0ddbb90cd95c874" providerId="LiveId" clId="{74593B6E-8409-41D4-8633-3638C435FC38}" dt="2025-04-03T14:18:54.372" v="3" actId="478"/>
          <ac:picMkLst>
            <pc:docMk/>
            <pc:sldMk cId="3282435479" sldId="258"/>
            <ac:picMk id="7" creationId="{059ACE55-9ABB-E314-0D78-E2664F85539B}"/>
          </ac:picMkLst>
        </pc:picChg>
      </pc:sldChg>
      <pc:sldChg chg="delSp mod delAnim">
        <pc:chgData name="kanam khushi kumari" userId="b0ddbb90cd95c874" providerId="LiveId" clId="{74593B6E-8409-41D4-8633-3638C435FC38}" dt="2025-04-03T14:18:57.608" v="4" actId="478"/>
        <pc:sldMkLst>
          <pc:docMk/>
          <pc:sldMk cId="1715397610" sldId="259"/>
        </pc:sldMkLst>
        <pc:picChg chg="del">
          <ac:chgData name="kanam khushi kumari" userId="b0ddbb90cd95c874" providerId="LiveId" clId="{74593B6E-8409-41D4-8633-3638C435FC38}" dt="2025-04-03T14:18:57.608" v="4" actId="478"/>
          <ac:picMkLst>
            <pc:docMk/>
            <pc:sldMk cId="1715397610" sldId="259"/>
            <ac:picMk id="7" creationId="{523E459E-BEDC-360C-C4A6-1D5DE91AB4EB}"/>
          </ac:picMkLst>
        </pc:picChg>
      </pc:sldChg>
      <pc:sldChg chg="delSp mod ord delAnim">
        <pc:chgData name="kanam khushi kumari" userId="b0ddbb90cd95c874" providerId="LiveId" clId="{74593B6E-8409-41D4-8633-3638C435FC38}" dt="2025-04-03T14:20:51.887" v="49"/>
        <pc:sldMkLst>
          <pc:docMk/>
          <pc:sldMk cId="2609003561" sldId="260"/>
        </pc:sldMkLst>
        <pc:picChg chg="del">
          <ac:chgData name="kanam khushi kumari" userId="b0ddbb90cd95c874" providerId="LiveId" clId="{74593B6E-8409-41D4-8633-3638C435FC38}" dt="2025-04-03T14:19:02.695" v="5" actId="478"/>
          <ac:picMkLst>
            <pc:docMk/>
            <pc:sldMk cId="2609003561" sldId="260"/>
            <ac:picMk id="7" creationId="{6601C5C2-A26A-B203-D531-E098300603B6}"/>
          </ac:picMkLst>
        </pc:picChg>
      </pc:sldChg>
      <pc:sldChg chg="delSp mod ord delAnim">
        <pc:chgData name="kanam khushi kumari" userId="b0ddbb90cd95c874" providerId="LiveId" clId="{74593B6E-8409-41D4-8633-3638C435FC38}" dt="2025-04-03T14:20:55.271" v="51"/>
        <pc:sldMkLst>
          <pc:docMk/>
          <pc:sldMk cId="3562022045" sldId="261"/>
        </pc:sldMkLst>
        <pc:picChg chg="del">
          <ac:chgData name="kanam khushi kumari" userId="b0ddbb90cd95c874" providerId="LiveId" clId="{74593B6E-8409-41D4-8633-3638C435FC38}" dt="2025-04-03T14:19:06.905" v="6" actId="478"/>
          <ac:picMkLst>
            <pc:docMk/>
            <pc:sldMk cId="3562022045" sldId="261"/>
            <ac:picMk id="8" creationId="{A3747F92-DE3E-876D-0D7D-3C00A5B385BF}"/>
          </ac:picMkLst>
        </pc:picChg>
      </pc:sldChg>
      <pc:sldChg chg="delSp modSp mod delAnim">
        <pc:chgData name="kanam khushi kumari" userId="b0ddbb90cd95c874" providerId="LiveId" clId="{74593B6E-8409-41D4-8633-3638C435FC38}" dt="2025-04-03T14:20:02.941" v="47" actId="115"/>
        <pc:sldMkLst>
          <pc:docMk/>
          <pc:sldMk cId="3759520052" sldId="262"/>
        </pc:sldMkLst>
        <pc:spChg chg="mod">
          <ac:chgData name="kanam khushi kumari" userId="b0ddbb90cd95c874" providerId="LiveId" clId="{74593B6E-8409-41D4-8633-3638C435FC38}" dt="2025-04-03T14:19:41.665" v="25" actId="115"/>
          <ac:spMkLst>
            <pc:docMk/>
            <pc:sldMk cId="3759520052" sldId="262"/>
            <ac:spMk id="6" creationId="{855A705C-F77D-D7BC-7CBE-503988263198}"/>
          </ac:spMkLst>
        </pc:spChg>
        <pc:spChg chg="mod">
          <ac:chgData name="kanam khushi kumari" userId="b0ddbb90cd95c874" providerId="LiveId" clId="{74593B6E-8409-41D4-8633-3638C435FC38}" dt="2025-04-03T14:20:02.941" v="47" actId="115"/>
          <ac:spMkLst>
            <pc:docMk/>
            <pc:sldMk cId="3759520052" sldId="262"/>
            <ac:spMk id="7" creationId="{756BC478-7090-668B-D2B7-3824C3D552F3}"/>
          </ac:spMkLst>
        </pc:spChg>
        <pc:picChg chg="del">
          <ac:chgData name="kanam khushi kumari" userId="b0ddbb90cd95c874" providerId="LiveId" clId="{74593B6E-8409-41D4-8633-3638C435FC38}" dt="2025-04-03T14:18:43.433" v="0" actId="478"/>
          <ac:picMkLst>
            <pc:docMk/>
            <pc:sldMk cId="3759520052" sldId="262"/>
            <ac:picMk id="17" creationId="{9F0CF0B9-2537-7EAB-8738-3F836C31306F}"/>
          </ac:picMkLst>
        </pc:picChg>
      </pc:sldChg>
      <pc:sldChg chg="delSp mod delAnim">
        <pc:chgData name="kanam khushi kumari" userId="b0ddbb90cd95c874" providerId="LiveId" clId="{74593B6E-8409-41D4-8633-3638C435FC38}" dt="2025-04-03T14:19:11.033" v="7" actId="478"/>
        <pc:sldMkLst>
          <pc:docMk/>
          <pc:sldMk cId="3656506479" sldId="263"/>
        </pc:sldMkLst>
        <pc:picChg chg="del">
          <ac:chgData name="kanam khushi kumari" userId="b0ddbb90cd95c874" providerId="LiveId" clId="{74593B6E-8409-41D4-8633-3638C435FC38}" dt="2025-04-03T14:19:11.033" v="7" actId="478"/>
          <ac:picMkLst>
            <pc:docMk/>
            <pc:sldMk cId="3656506479" sldId="263"/>
            <ac:picMk id="9" creationId="{C302BCA3-6A11-D219-85E1-94D9F3A362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86276-A4B6-4F15-9BC0-FA1BC5B596A5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1302B-B0CE-46CE-AF1A-666C35D87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66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1302B-B0CE-46CE-AF1A-666C35D87BD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6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1FB8-38BF-05CA-83FD-E7AA21CB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F48EA-6400-90BC-6404-6552447DF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0AD2B-6B2A-D9D0-D244-5C640A6D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793F2-2D51-C181-09F7-1D9BD080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3959D-C14F-E53D-AABA-CEBAA45E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310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8E95-4D59-2ACE-89A2-6C632387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90152-9C4A-3673-4F8F-2C7724B97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38D9-6F87-8046-D6E8-97C93E03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781F6-79E5-1ABA-5548-D62BF687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C9276-6AFD-3A08-1F04-C659DEB4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06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29968-A14D-749E-AF72-8AB2D12B8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8E7C9-BF53-1EF8-32B0-136CDAB5D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7CDD-3F0F-D488-EC5C-56CD11DB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0BB06-50C3-70DD-4769-E774637E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9B90-9FA8-1DC6-01A8-B01A491E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7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9DC3-EF39-725C-48E9-3BA20E5D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94B7-E5B3-869B-8C31-CA1578DE6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FA355-E6D3-89DB-E2E2-8FA686CB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ED2D-6F28-0ADD-6EBE-10AB98B8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979D-E2FD-C9D0-B882-D18ADD59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18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D13E-45BF-55C8-E329-9D4BEFE1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3C5C6-180B-647B-A809-8D1C36F7D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3AA6B-D30F-5F15-4EE8-668E7F5A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1D49-CED5-D579-75FD-B4F077D7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41FEE-A103-EAE7-F965-F565C0D9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42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3E1D-11C5-95E0-83A5-AA4877C1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18C4-D61C-7251-76F2-C40AD48D8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D964-83A8-8285-3027-508142BA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0220B-DC00-6478-9140-536F7014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EAD04-03C7-B22D-96CE-1862A4EBA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59699-AACD-9B51-1B2F-0401B4A3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71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B84E-E0BD-5402-C382-474F6F28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24657-0DEA-CFA7-DB20-1E6397AED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91CC-6007-A109-175F-077728A38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00A4F-8165-38F6-B274-4EAA0DA45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E600A-6553-CD51-18F0-CB3F1A401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ACEB9-8191-2589-DCA2-DA462655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1F407-5E3A-A3C1-BEF2-DC3CBC34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B864A5-5954-913D-C798-9C1F88B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4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A645-74F8-89CC-667C-E2761542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5B181-C5CF-831E-0356-FA996EB2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AA57F-F1DC-A9A6-DCDB-930366C1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DF8C86-EFDE-C119-66BB-910C6FBE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7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DAE58-EA52-0B2A-A77D-8E569FDC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4488F-D0D8-A783-83D7-2924BFCA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30E4E-43B9-F8A2-370F-C51E006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6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BFF4-6FB0-3319-64B6-A55BF1E2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F858-5CAB-5A5D-980C-47EFD93D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FB31B-D84F-31FE-9028-EE2055A9E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F1AD6-4962-7E40-B386-DB754A24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FCA9B-E7D1-F443-6773-248ADD72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B7E58-0772-2816-3D34-E14BA969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2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C06E-99FA-54DB-C5E3-C60EF4A7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F5DDD-3238-7241-CD6C-2070E1898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A310C-1C45-1B5D-5383-B187AF944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95953-4AA2-5503-3DA0-A2C23AAA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86763-2387-9640-9554-53D0823B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191EF-FF86-CDE8-9840-48526D0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04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86947-E240-3C6F-18BF-D6465980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61F0E-1B0B-6EFE-7C1D-DF8D2C4C0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3A31-C943-990E-F954-1B1717206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89CEF-45A0-4103-875A-5281A2AD0B4F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B6E7C-9DA3-604A-A49D-E1A3D75FA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5346E-1AD7-B09A-E73A-D24CFEC53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B8968-3C2D-4148-B14E-793829BE5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967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2851B-69E3-A7D1-E3AD-8228E7FDC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9836-F1F9-C727-81A2-FD293DE83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56C2B-768E-8B24-C894-53BBB7D3B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A2B46-0E7F-D066-3EB5-C367FC24DE80}"/>
              </a:ext>
            </a:extLst>
          </p:cNvPr>
          <p:cNvSpPr/>
          <p:nvPr/>
        </p:nvSpPr>
        <p:spPr>
          <a:xfrm>
            <a:off x="0" y="383457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A408D-C368-4054-317F-22D96B9E93E0}"/>
              </a:ext>
            </a:extLst>
          </p:cNvPr>
          <p:cNvSpPr txBox="1"/>
          <p:nvPr/>
        </p:nvSpPr>
        <p:spPr>
          <a:xfrm>
            <a:off x="-196646" y="1749059"/>
            <a:ext cx="1108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Title: </a:t>
            </a:r>
            <a:r>
              <a:rPr lang="en-US" sz="3600" b="1" u="sng" dirty="0" err="1"/>
              <a:t>ComicCrafter</a:t>
            </a:r>
            <a:r>
              <a:rPr lang="en-US" sz="3600" b="1" u="sng" dirty="0"/>
              <a:t> AI</a:t>
            </a:r>
            <a:endParaRPr lang="en-IN" sz="36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A705C-F77D-D7BC-7CBE-503988263198}"/>
              </a:ext>
            </a:extLst>
          </p:cNvPr>
          <p:cNvSpPr txBox="1"/>
          <p:nvPr/>
        </p:nvSpPr>
        <p:spPr>
          <a:xfrm>
            <a:off x="963561" y="2836666"/>
            <a:ext cx="9006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no: </a:t>
            </a:r>
            <a:r>
              <a:rPr lang="en-US" sz="2800" b="1" u="sng" dirty="0"/>
              <a:t>5</a:t>
            </a:r>
          </a:p>
          <a:p>
            <a:r>
              <a:rPr lang="en-US" sz="2800" b="1" dirty="0"/>
              <a:t>                 </a:t>
            </a:r>
            <a:r>
              <a:rPr lang="en-US" sz="2800" b="1" u="sng" dirty="0"/>
              <a:t>Sri Sairam College of Engineering, Bangalore</a:t>
            </a:r>
            <a:endParaRPr lang="en-IN" sz="28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BC478-7090-668B-D2B7-3824C3D552F3}"/>
              </a:ext>
            </a:extLst>
          </p:cNvPr>
          <p:cNvSpPr txBox="1"/>
          <p:nvPr/>
        </p:nvSpPr>
        <p:spPr>
          <a:xfrm>
            <a:off x="3244645" y="4305115"/>
            <a:ext cx="470965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Team members :</a:t>
            </a:r>
          </a:p>
          <a:p>
            <a:r>
              <a:rPr lang="en-US" sz="2800" b="1" dirty="0"/>
              <a:t>          </a:t>
            </a:r>
            <a:r>
              <a:rPr lang="en-US" sz="2800" b="1" u="sng" dirty="0"/>
              <a:t>Kanam Khushi Kumari</a:t>
            </a:r>
          </a:p>
          <a:p>
            <a:r>
              <a:rPr lang="en-IN" sz="2800" b="1" dirty="0"/>
              <a:t>          </a:t>
            </a:r>
            <a:r>
              <a:rPr lang="en-IN" sz="2800" b="1" u="sng" dirty="0"/>
              <a:t>Pooja Basavaraj </a:t>
            </a:r>
            <a:r>
              <a:rPr lang="en-IN" sz="2800" b="1" u="sng" dirty="0" err="1"/>
              <a:t>Nilugal</a:t>
            </a:r>
            <a:endParaRPr lang="en-IN" sz="2800" b="1" u="sng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1CB0F-BE97-6B82-DD9C-658D761E7447}"/>
              </a:ext>
            </a:extLst>
          </p:cNvPr>
          <p:cNvSpPr txBox="1"/>
          <p:nvPr/>
        </p:nvSpPr>
        <p:spPr>
          <a:xfrm>
            <a:off x="963561" y="634008"/>
            <a:ext cx="1129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INTEL Unnati Industrial Training - 2025</a:t>
            </a:r>
            <a:endParaRPr lang="en-IN" sz="4800" b="1" i="1" dirty="0"/>
          </a:p>
        </p:txBody>
      </p:sp>
    </p:spTree>
    <p:extLst>
      <p:ext uri="{BB962C8B-B14F-4D97-AF65-F5344CB8AC3E}">
        <p14:creationId xmlns:p14="http://schemas.microsoft.com/office/powerpoint/2010/main" val="37595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3"/>
    </mc:Choice>
    <mc:Fallback xmlns="">
      <p:transition spd="slow" advTm="142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6525-E38B-4A1F-68EB-8FB327A7A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FD534-46A2-54EE-7D66-8072234BC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C0340B-C57E-A696-1C3D-D3D5F8948A18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1D73E-0703-D3F8-944C-34A81F31354F}"/>
              </a:ext>
            </a:extLst>
          </p:cNvPr>
          <p:cNvSpPr txBox="1"/>
          <p:nvPr/>
        </p:nvSpPr>
        <p:spPr>
          <a:xfrm>
            <a:off x="216310" y="658761"/>
            <a:ext cx="6685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Problem Statement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F84BB-8D8A-5174-25A6-DD457935C8BB}"/>
              </a:ext>
            </a:extLst>
          </p:cNvPr>
          <p:cNvSpPr txBox="1"/>
          <p:nvPr/>
        </p:nvSpPr>
        <p:spPr>
          <a:xfrm>
            <a:off x="2261420" y="2281778"/>
            <a:ext cx="864255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ComicCrafter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AI is a generative AI based comic generator running locally on edge devices that generates a comic style story based on the input prompts given by the user.                                                               </a:t>
            </a: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83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2"/>
    </mc:Choice>
    <mc:Fallback xmlns="">
      <p:transition spd="slow" advTm="17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89869-B0C1-CF45-1844-7E183B3A0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608F-3D20-A090-B24A-CDCA0A8A9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7F8A2-96F6-A5C8-55C4-29C80C84E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3E6B14-3E12-847D-C3A3-061CE42CEC5B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46CE-A082-73CC-495D-EE9DDD2A166B}"/>
              </a:ext>
            </a:extLst>
          </p:cNvPr>
          <p:cNvSpPr txBox="1"/>
          <p:nvPr/>
        </p:nvSpPr>
        <p:spPr>
          <a:xfrm>
            <a:off x="353961" y="806245"/>
            <a:ext cx="7020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Project Overview:</a:t>
            </a:r>
            <a:endParaRPr lang="en-IN" sz="4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F5B64-0FAD-AFB9-F512-35285D8EF87F}"/>
              </a:ext>
            </a:extLst>
          </p:cNvPr>
          <p:cNvSpPr txBox="1"/>
          <p:nvPr/>
        </p:nvSpPr>
        <p:spPr>
          <a:xfrm>
            <a:off x="894735" y="2054942"/>
            <a:ext cx="111596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Uses AI for storytelling and illustration.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Generates 4-panel comic strips.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Blends text generation (Mistral-7B/GPT-2) and image generation (Stable Diffusion).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Features a vintage 1940s cartoon aesthetic.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Provides an intuitive web interface using </a:t>
            </a:r>
            <a:r>
              <a:rPr lang="en-IN" sz="2400" dirty="0" err="1"/>
              <a:t>Gradio</a:t>
            </a:r>
            <a:r>
              <a:rPr lang="en-IN" sz="24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9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0"/>
    </mc:Choice>
    <mc:Fallback xmlns="">
      <p:transition spd="slow" advTm="3388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89D0-E4D5-2D4E-1441-4A2E2EBB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788B-C3E9-F84C-063D-30C5CF90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AB356-BE5B-993E-8739-9DF459E3B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FF7D8-7DF2-7EA7-DC33-C2781ED6A9B8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AD383-0AB1-B6D3-6D90-6CDF2DCBE038}"/>
              </a:ext>
            </a:extLst>
          </p:cNvPr>
          <p:cNvSpPr txBox="1"/>
          <p:nvPr/>
        </p:nvSpPr>
        <p:spPr>
          <a:xfrm>
            <a:off x="235974" y="585019"/>
            <a:ext cx="6076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Key Features:</a:t>
            </a:r>
            <a:endParaRPr lang="en-IN" sz="4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DA6E6-A076-C425-745E-81C770619431}"/>
              </a:ext>
            </a:extLst>
          </p:cNvPr>
          <p:cNvSpPr txBox="1"/>
          <p:nvPr/>
        </p:nvSpPr>
        <p:spPr>
          <a:xfrm>
            <a:off x="2054941" y="2147966"/>
            <a:ext cx="98912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AI-powered storytelling.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Panel segmentation for structured comics.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Vintage cartoon-style illustrations.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Automated comic layout.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Interactive </a:t>
            </a:r>
            <a:r>
              <a:rPr lang="en-US" sz="2400" dirty="0" err="1"/>
              <a:t>Gradio</a:t>
            </a:r>
            <a:r>
              <a:rPr lang="en-US" sz="2400" dirty="0"/>
              <a:t>-based UI.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24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7"/>
    </mc:Choice>
    <mc:Fallback xmlns="">
      <p:transition spd="slow" advTm="199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627E-4639-E7D9-AB91-CB501F1D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0590-151F-03FD-F98E-779F1EFE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A8E15-F5BF-D95B-417C-7E1318776A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CAF6C-D22C-43B2-13C4-B55E8AFDFAF1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7B151-6FF6-EEC8-3D96-8DE518701792}"/>
              </a:ext>
            </a:extLst>
          </p:cNvPr>
          <p:cNvSpPr txBox="1"/>
          <p:nvPr/>
        </p:nvSpPr>
        <p:spPr>
          <a:xfrm>
            <a:off x="196645" y="58501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Technical Highlights:</a:t>
            </a:r>
            <a:endParaRPr lang="en-IN" sz="4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943A5-106F-3F85-6428-FCC3ED019308}"/>
              </a:ext>
            </a:extLst>
          </p:cNvPr>
          <p:cNvSpPr txBox="1"/>
          <p:nvPr/>
        </p:nvSpPr>
        <p:spPr>
          <a:xfrm>
            <a:off x="1828800" y="1755378"/>
            <a:ext cx="9979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Text Generation: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Uses Mistral-7B (or GPT-2 fallback).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4-bit quantization for efficient GPU usage.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Image Generation: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Stable Diffusion for high-quality illustrations.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FP16 precision for faster processing.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User Interface: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Gradio</a:t>
            </a:r>
            <a:r>
              <a:rPr lang="en-IN" sz="2400" dirty="0"/>
              <a:t>-based web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Custom CSS styling for modern look.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53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44"/>
    </mc:Choice>
    <mc:Fallback xmlns="">
      <p:transition spd="slow" advTm="217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74F2-4E65-10E5-ECB5-833F31CE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0FE0-41EA-A303-0A8C-54A433FE4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98D08-C0BE-5BA7-69C6-FEB5C6C9D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79F1A-3BC8-B312-820E-6BD2F16604F6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08202-4FFE-3639-50A2-E377F5CCF28E}"/>
              </a:ext>
            </a:extLst>
          </p:cNvPr>
          <p:cNvSpPr txBox="1"/>
          <p:nvPr/>
        </p:nvSpPr>
        <p:spPr>
          <a:xfrm>
            <a:off x="314632" y="776748"/>
            <a:ext cx="81116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u="sng" dirty="0"/>
              <a:t>Story &amp; Illustration Process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060A4-E4EE-02D4-81BA-020A1CC6E629}"/>
              </a:ext>
            </a:extLst>
          </p:cNvPr>
          <p:cNvSpPr txBox="1"/>
          <p:nvPr/>
        </p:nvSpPr>
        <p:spPr>
          <a:xfrm>
            <a:off x="1907458" y="2401966"/>
            <a:ext cx="92128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User inputs a story idea.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AI generates a short narrative (~300 tokens).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Story is split into 4 segments.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Each segment is illustrated using AI-generated images.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 comic strip is assembled with structured panels.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4"/>
    </mc:Choice>
    <mc:Fallback xmlns="">
      <p:transition spd="slow" advTm="1615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AC9D-E87D-ECCA-46E2-9CB5548B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5422-FE56-AC1F-87A9-E5B6894E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8B877-1FAA-ABE3-424E-9F2B22443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DEEFD6-3579-B471-5AB1-217C8FDA6DAB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310B9-1965-1B9D-BADB-BA369ACEEA17}"/>
              </a:ext>
            </a:extLst>
          </p:cNvPr>
          <p:cNvSpPr txBox="1"/>
          <p:nvPr/>
        </p:nvSpPr>
        <p:spPr>
          <a:xfrm>
            <a:off x="471948" y="678426"/>
            <a:ext cx="69514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1" u="sng" dirty="0"/>
              <a:t>Conclusion &amp; Deployment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72DD7-13A5-FD8B-8883-8796CD1476D6}"/>
              </a:ext>
            </a:extLst>
          </p:cNvPr>
          <p:cNvSpPr txBox="1"/>
          <p:nvPr/>
        </p:nvSpPr>
        <p:spPr>
          <a:xfrm>
            <a:off x="1671483" y="2220223"/>
            <a:ext cx="88490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ComicCrafter</a:t>
            </a:r>
            <a:r>
              <a:rPr lang="en-IN" sz="2400" dirty="0"/>
              <a:t> AI automates storytelling and illustration.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Generates visually appealing comics with minimal user effort.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Deployed via </a:t>
            </a:r>
            <a:r>
              <a:rPr lang="en-IN" sz="2400" dirty="0" err="1"/>
              <a:t>Gradio</a:t>
            </a:r>
            <a:r>
              <a:rPr lang="en-IN" sz="2400" dirty="0"/>
              <a:t> for easy web access.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Future improvements: More art styles, enhanced text coherence, multilingual support.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20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3"/>
    </mc:Choice>
    <mc:Fallback xmlns="">
      <p:transition spd="slow" advTm="165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B331F-E92E-92E3-2F48-324966100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1434-D0D6-F937-67A6-7C97C0A4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064" y="2576051"/>
            <a:ext cx="6685935" cy="93391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4C1C7-7A39-605F-3AE3-414C76EBD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3FE61-AA45-798F-D3DE-6D6F06C6A305}"/>
              </a:ext>
            </a:extLst>
          </p:cNvPr>
          <p:cNvSpPr/>
          <p:nvPr/>
        </p:nvSpPr>
        <p:spPr>
          <a:xfrm>
            <a:off x="0" y="383458"/>
            <a:ext cx="12192000" cy="5889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3D7B7-1ACB-6BF9-5593-7A07DDBDD776}"/>
              </a:ext>
            </a:extLst>
          </p:cNvPr>
          <p:cNvSpPr txBox="1"/>
          <p:nvPr/>
        </p:nvSpPr>
        <p:spPr>
          <a:xfrm>
            <a:off x="167149" y="258875"/>
            <a:ext cx="7462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 Video Demo:</a:t>
            </a:r>
            <a:endParaRPr lang="en-IN" sz="4000" b="1" i="1" u="sng" dirty="0"/>
          </a:p>
        </p:txBody>
      </p:sp>
      <p:pic>
        <p:nvPicPr>
          <p:cNvPr id="5" name="Demo1">
            <a:hlinkClick r:id="" action="ppaction://media"/>
            <a:extLst>
              <a:ext uri="{FF2B5EF4-FFF2-40B4-BE49-F238E27FC236}">
                <a16:creationId xmlns:a16="http://schemas.microsoft.com/office/drawing/2014/main" id="{60D43C15-EC29-ACF2-3AE5-39990B9866A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982480"/>
            <a:ext cx="9753600" cy="5241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65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82"/>
    </mc:Choice>
    <mc:Fallback xmlns="">
      <p:transition spd="slow" advTm="7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89" objId="5"/>
        <p14:triggerEvt type="onClick" time="2889" objId="5"/>
        <p14:pauseEvt time="72882" objId="5"/>
        <p14:stopEvt time="72882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273</Words>
  <Application>Microsoft Office PowerPoint</Application>
  <PresentationFormat>Widescreen</PresentationFormat>
  <Paragraphs>44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kanam khushi kumari</dc:creator>
  <cp:lastModifiedBy>kanam khushi kumari</cp:lastModifiedBy>
  <cp:revision>2</cp:revision>
  <dcterms:created xsi:type="dcterms:W3CDTF">2025-03-31T08:39:29Z</dcterms:created>
  <dcterms:modified xsi:type="dcterms:W3CDTF">2025-04-03T14:21:02Z</dcterms:modified>
</cp:coreProperties>
</file>